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Como crear un negocio basado en IOT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2016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de una solución IOT</a:t>
            </a:r>
            <a:endParaRPr lang="es-MX" dirty="0"/>
          </a:p>
        </p:txBody>
      </p:sp>
      <p:pic>
        <p:nvPicPr>
          <p:cNvPr id="9218" name="Picture 2" descr="Captura de pantalla de 2019-09-01 14-01-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6" b="16125"/>
          <a:stretch>
            <a:fillRect/>
          </a:stretch>
        </p:blipFill>
        <p:spPr bwMode="auto">
          <a:xfrm>
            <a:off x="1234338" y="2395470"/>
            <a:ext cx="8505826" cy="37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23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Aportes del IOT al sector empresarial</a:t>
            </a:r>
            <a:endParaRPr lang="es-MX" dirty="0"/>
          </a:p>
        </p:txBody>
      </p:sp>
      <p:pic>
        <p:nvPicPr>
          <p:cNvPr id="10242" name="Picture 2" descr="Captura de pantalla de 2019-09-01 14-04-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0" b="16574"/>
          <a:stretch>
            <a:fillRect/>
          </a:stretch>
        </p:blipFill>
        <p:spPr bwMode="auto">
          <a:xfrm>
            <a:off x="1540702" y="2303730"/>
            <a:ext cx="8505826" cy="433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86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Aspectos a considerar</a:t>
            </a:r>
            <a:endParaRPr lang="es-MX" dirty="0"/>
          </a:p>
        </p:txBody>
      </p:sp>
      <p:pic>
        <p:nvPicPr>
          <p:cNvPr id="11266" name="Picture 2" descr="Captura de pantalla de 2019-09-01 14-06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7" b="16574"/>
          <a:stretch>
            <a:fillRect/>
          </a:stretch>
        </p:blipFill>
        <p:spPr bwMode="auto">
          <a:xfrm>
            <a:off x="1437671" y="2472744"/>
            <a:ext cx="8505826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69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Aportes del IOT al sector empresarial</a:t>
            </a:r>
            <a:endParaRPr lang="es-MX" dirty="0"/>
          </a:p>
        </p:txBody>
      </p:sp>
      <p:pic>
        <p:nvPicPr>
          <p:cNvPr id="12290" name="Picture 2" descr="Captura de pantalla de 2019-09-01 14-08-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4" b="16798"/>
          <a:stretch>
            <a:fillRect/>
          </a:stretch>
        </p:blipFill>
        <p:spPr bwMode="auto">
          <a:xfrm>
            <a:off x="1514944" y="2253803"/>
            <a:ext cx="8505826" cy="37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87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Aportes al sector Industrial</a:t>
            </a:r>
            <a:endParaRPr lang="es-MX" dirty="0"/>
          </a:p>
        </p:txBody>
      </p:sp>
      <p:pic>
        <p:nvPicPr>
          <p:cNvPr id="13314" name="Picture 2" descr="Captura de pantalla de 2019-09-01 14-11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5" b="16350"/>
          <a:stretch>
            <a:fillRect/>
          </a:stretch>
        </p:blipFill>
        <p:spPr bwMode="auto">
          <a:xfrm>
            <a:off x="1605096" y="2424403"/>
            <a:ext cx="8505826" cy="383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62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Aportes al sector </a:t>
            </a:r>
            <a:r>
              <a:rPr lang="es-ES" dirty="0" smtClean="0"/>
              <a:t>Agrícola</a:t>
            </a:r>
            <a:endParaRPr lang="es-MX" dirty="0"/>
          </a:p>
        </p:txBody>
      </p:sp>
      <p:pic>
        <p:nvPicPr>
          <p:cNvPr id="14338" name="Picture 2" descr="Captura de pantalla de 2019-09-01 14-11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5" b="16350"/>
          <a:stretch>
            <a:fillRect/>
          </a:stretch>
        </p:blipFill>
        <p:spPr bwMode="auto">
          <a:xfrm>
            <a:off x="1234338" y="2450161"/>
            <a:ext cx="8505826" cy="383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11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Aportes a la Telemedicina</a:t>
            </a:r>
            <a:endParaRPr lang="es-MX" dirty="0"/>
          </a:p>
        </p:txBody>
      </p:sp>
      <p:pic>
        <p:nvPicPr>
          <p:cNvPr id="15362" name="Picture 2" descr="Captura de pantalla de 2019-09-01 14-11-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7" b="16740"/>
          <a:stretch>
            <a:fillRect/>
          </a:stretch>
        </p:blipFill>
        <p:spPr bwMode="auto">
          <a:xfrm>
            <a:off x="1038425" y="2421228"/>
            <a:ext cx="8505826" cy="386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19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Aportes al nivel de consumo</a:t>
            </a:r>
            <a:endParaRPr lang="es-MX" dirty="0"/>
          </a:p>
        </p:txBody>
      </p:sp>
      <p:pic>
        <p:nvPicPr>
          <p:cNvPr id="16386" name="Picture 2" descr="Captura de pantalla de 2019-09-01 14-12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5" b="17245"/>
          <a:stretch>
            <a:fillRect/>
          </a:stretch>
        </p:blipFill>
        <p:spPr bwMode="auto">
          <a:xfrm>
            <a:off x="1051304" y="2459865"/>
            <a:ext cx="8505826" cy="37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90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Aporte a los ISP</a:t>
            </a:r>
            <a:endParaRPr lang="es-MX" dirty="0"/>
          </a:p>
        </p:txBody>
      </p:sp>
      <p:pic>
        <p:nvPicPr>
          <p:cNvPr id="17410" name="Picture 2" descr="Captura de pantalla de 2019-09-01 14-13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6" b="16574"/>
          <a:stretch>
            <a:fillRect/>
          </a:stretch>
        </p:blipFill>
        <p:spPr bwMode="auto">
          <a:xfrm>
            <a:off x="1502065" y="2603120"/>
            <a:ext cx="8505826" cy="384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89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Como diseñar una solución IOT</a:t>
            </a:r>
            <a:endParaRPr lang="es-MX" dirty="0"/>
          </a:p>
        </p:txBody>
      </p:sp>
      <p:pic>
        <p:nvPicPr>
          <p:cNvPr id="18434" name="Picture 2" descr="Captura de pantalla de 2019-09-01 14-14-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5" b="16350"/>
          <a:stretch>
            <a:fillRect/>
          </a:stretch>
        </p:blipFill>
        <p:spPr bwMode="auto">
          <a:xfrm>
            <a:off x="1077063" y="2231220"/>
            <a:ext cx="8505826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35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MX" dirty="0"/>
          </a:p>
        </p:txBody>
      </p:sp>
      <p:pic>
        <p:nvPicPr>
          <p:cNvPr id="1026" name="Picture 2" descr="Captura de pantalla de 2019-09-01 13-52-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37852" r="3856" b="18143"/>
          <a:stretch>
            <a:fillRect/>
          </a:stretch>
        </p:blipFill>
        <p:spPr bwMode="auto">
          <a:xfrm>
            <a:off x="1645320" y="2432519"/>
            <a:ext cx="7872413" cy="299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1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 una solución de IOT</a:t>
            </a:r>
            <a:endParaRPr lang="es-MX" dirty="0"/>
          </a:p>
        </p:txBody>
      </p:sp>
      <p:pic>
        <p:nvPicPr>
          <p:cNvPr id="19458" name="Picture 2" descr="Captura de pantalla de 2019-09-01 14-15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7" b="16125"/>
          <a:stretch>
            <a:fillRect/>
          </a:stretch>
        </p:blipFill>
        <p:spPr bwMode="auto">
          <a:xfrm>
            <a:off x="1051305" y="2381004"/>
            <a:ext cx="8505826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03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Planificar</a:t>
            </a:r>
            <a:endParaRPr lang="es-MX" dirty="0"/>
          </a:p>
        </p:txBody>
      </p:sp>
      <p:pic>
        <p:nvPicPr>
          <p:cNvPr id="20482" name="Picture 2" descr="Captura de pantalla de 2019-09-01 14-16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4" b="17245"/>
          <a:stretch>
            <a:fillRect/>
          </a:stretch>
        </p:blipFill>
        <p:spPr bwMode="auto">
          <a:xfrm>
            <a:off x="680321" y="2409937"/>
            <a:ext cx="8505826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052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Diseñar</a:t>
            </a:r>
            <a:endParaRPr lang="es-MX" dirty="0"/>
          </a:p>
        </p:txBody>
      </p:sp>
      <p:pic>
        <p:nvPicPr>
          <p:cNvPr id="21506" name="Picture 2" descr="Captura de pantalla de 2019-09-01 14-18-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5" b="16125"/>
          <a:stretch>
            <a:fillRect/>
          </a:stretch>
        </p:blipFill>
        <p:spPr bwMode="auto">
          <a:xfrm>
            <a:off x="935395" y="2395471"/>
            <a:ext cx="8505826" cy="392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2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Implementar</a:t>
            </a:r>
            <a:endParaRPr lang="es-MX" dirty="0"/>
          </a:p>
        </p:txBody>
      </p:sp>
      <p:pic>
        <p:nvPicPr>
          <p:cNvPr id="1026" name="Picture 2" descr="Captura de pantalla de 2019-09-01 14-21-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6798"/>
          <a:stretch>
            <a:fillRect/>
          </a:stretch>
        </p:blipFill>
        <p:spPr bwMode="auto">
          <a:xfrm>
            <a:off x="680321" y="2420471"/>
            <a:ext cx="8505826" cy="38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210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de casos Prácticos</a:t>
            </a:r>
            <a:endParaRPr lang="es-MX" dirty="0"/>
          </a:p>
        </p:txBody>
      </p:sp>
      <p:pic>
        <p:nvPicPr>
          <p:cNvPr id="2050" name="Picture 2" descr="Captura de pantalla de 2019-09-01 14-23-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0" b="15903"/>
          <a:stretch>
            <a:fillRect/>
          </a:stretch>
        </p:blipFill>
        <p:spPr bwMode="auto">
          <a:xfrm>
            <a:off x="1234338" y="2202288"/>
            <a:ext cx="8505826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504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Telemedicina en tiempo real</a:t>
            </a:r>
            <a:endParaRPr lang="es-MX" dirty="0"/>
          </a:p>
        </p:txBody>
      </p:sp>
      <p:pic>
        <p:nvPicPr>
          <p:cNvPr id="3074" name="Picture 2" descr="Captura de pantalla de 2019-09-01 14-25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7" b="16125"/>
          <a:stretch>
            <a:fillRect/>
          </a:stretch>
        </p:blipFill>
        <p:spPr bwMode="auto">
          <a:xfrm>
            <a:off x="1234338" y="2445397"/>
            <a:ext cx="8505826" cy="39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94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Propuesta de Valor</a:t>
            </a:r>
            <a:endParaRPr lang="es-MX" dirty="0"/>
          </a:p>
        </p:txBody>
      </p:sp>
      <p:pic>
        <p:nvPicPr>
          <p:cNvPr id="2050" name="Picture 2" descr="Captura de pantalla de 2019-09-01 13-55-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4" b="15007"/>
          <a:stretch>
            <a:fillRect/>
          </a:stretch>
        </p:blipFill>
        <p:spPr bwMode="auto">
          <a:xfrm>
            <a:off x="1234338" y="2343954"/>
            <a:ext cx="8505826" cy="392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58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el Internet de las cosas (IOT)? </a:t>
            </a:r>
            <a:endParaRPr lang="es-MX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0" b="15903"/>
          <a:stretch>
            <a:fillRect/>
          </a:stretch>
        </p:blipFill>
        <p:spPr bwMode="auto">
          <a:xfrm>
            <a:off x="1235926" y="2150771"/>
            <a:ext cx="850265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13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tipos de objetos?</a:t>
            </a:r>
            <a:endParaRPr lang="es-MX" dirty="0"/>
          </a:p>
        </p:txBody>
      </p:sp>
      <p:pic>
        <p:nvPicPr>
          <p:cNvPr id="4098" name="Picture 2" descr="Captura de pantalla de 2019-09-01 13-57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b="15678"/>
          <a:stretch>
            <a:fillRect/>
          </a:stretch>
        </p:blipFill>
        <p:spPr bwMode="auto">
          <a:xfrm>
            <a:off x="1609859" y="2240924"/>
            <a:ext cx="8505825" cy="392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05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Network Interface </a:t>
            </a:r>
            <a:r>
              <a:rPr lang="es-ES" dirty="0" smtClean="0"/>
              <a:t>Controllers</a:t>
            </a:r>
            <a:r>
              <a:rPr lang="es-ES" dirty="0" smtClean="0"/>
              <a:t> (NIC)</a:t>
            </a:r>
            <a:endParaRPr lang="es-MX" dirty="0"/>
          </a:p>
        </p:txBody>
      </p:sp>
      <p:pic>
        <p:nvPicPr>
          <p:cNvPr id="5122" name="Picture 2" descr="Captura de pantalla de 2019-09-01 13-58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7" b="17023"/>
          <a:stretch>
            <a:fillRect/>
          </a:stretch>
        </p:blipFill>
        <p:spPr bwMode="auto">
          <a:xfrm>
            <a:off x="1566459" y="2369713"/>
            <a:ext cx="8505826" cy="381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44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Operaciones con los objetos</a:t>
            </a:r>
            <a:endParaRPr lang="es-MX" dirty="0"/>
          </a:p>
        </p:txBody>
      </p:sp>
      <p:pic>
        <p:nvPicPr>
          <p:cNvPr id="6146" name="Picture 2" descr="Captura de pantalla de 2019-09-01 13-58-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0" b="16798"/>
          <a:stretch>
            <a:fillRect/>
          </a:stretch>
        </p:blipFill>
        <p:spPr bwMode="auto">
          <a:xfrm>
            <a:off x="1605096" y="2379416"/>
            <a:ext cx="8505826" cy="37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22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Interacciones</a:t>
            </a:r>
            <a:endParaRPr lang="es-MX" dirty="0"/>
          </a:p>
        </p:txBody>
      </p:sp>
      <p:pic>
        <p:nvPicPr>
          <p:cNvPr id="7170" name="Picture 2" descr="Captura de pantalla de 2019-09-01 14-00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1" b="16350"/>
          <a:stretch>
            <a:fillRect/>
          </a:stretch>
        </p:blipFill>
        <p:spPr bwMode="auto">
          <a:xfrm>
            <a:off x="1128578" y="2498501"/>
            <a:ext cx="8505826" cy="383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97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Interacciones</a:t>
            </a:r>
            <a:endParaRPr lang="es-MX" dirty="0"/>
          </a:p>
        </p:txBody>
      </p:sp>
      <p:pic>
        <p:nvPicPr>
          <p:cNvPr id="8194" name="Picture 2" descr="Captura de pantalla de 2019-09-01 14-00-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7" b="17023"/>
          <a:stretch>
            <a:fillRect/>
          </a:stretch>
        </p:blipFill>
        <p:spPr bwMode="auto">
          <a:xfrm>
            <a:off x="1043189" y="2562895"/>
            <a:ext cx="8504238" cy="374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47077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48</TotalTime>
  <Words>102</Words>
  <Application>Microsoft Office PowerPoint</Application>
  <PresentationFormat>Panorámica</PresentationFormat>
  <Paragraphs>25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Trebuchet MS</vt:lpstr>
      <vt:lpstr>Berlín</vt:lpstr>
      <vt:lpstr>Como crear un negocio basado en IOT</vt:lpstr>
      <vt:lpstr>Agenda</vt:lpstr>
      <vt:lpstr>Propuesta de Valor</vt:lpstr>
      <vt:lpstr>¿Qué es el Internet de las cosas (IOT)? </vt:lpstr>
      <vt:lpstr>¿Qué tipos de objetos?</vt:lpstr>
      <vt:lpstr>Network Interface Controllers (NIC)</vt:lpstr>
      <vt:lpstr>Operaciones con los objetos</vt:lpstr>
      <vt:lpstr>Interacciones</vt:lpstr>
      <vt:lpstr>Interacciones</vt:lpstr>
      <vt:lpstr>Arquitectura de una solución IOT</vt:lpstr>
      <vt:lpstr>Aportes del IOT al sector empresarial</vt:lpstr>
      <vt:lpstr>Aspectos a considerar</vt:lpstr>
      <vt:lpstr>Aportes del IOT al sector empresarial</vt:lpstr>
      <vt:lpstr>Aportes al sector Industrial</vt:lpstr>
      <vt:lpstr>Aportes al sector Agrícola</vt:lpstr>
      <vt:lpstr>Aportes a la Telemedicina</vt:lpstr>
      <vt:lpstr>Aportes al nivel de consumo</vt:lpstr>
      <vt:lpstr>Aporte a los ISP</vt:lpstr>
      <vt:lpstr>Como diseñar una solución IOT</vt:lpstr>
      <vt:lpstr>Crea una solución de IOT</vt:lpstr>
      <vt:lpstr>Planificar</vt:lpstr>
      <vt:lpstr>Diseñar</vt:lpstr>
      <vt:lpstr>Implementar</vt:lpstr>
      <vt:lpstr>Estudio de casos Prácticos</vt:lpstr>
      <vt:lpstr>Telemedicina en tiempo real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crear un negocio basado en IOT</dc:title>
  <dc:creator>Cristian Vindas</dc:creator>
  <cp:lastModifiedBy>Cristian Vindas</cp:lastModifiedBy>
  <cp:revision>16</cp:revision>
  <dcterms:created xsi:type="dcterms:W3CDTF">2019-09-11T17:11:44Z</dcterms:created>
  <dcterms:modified xsi:type="dcterms:W3CDTF">2019-09-11T18:00:57Z</dcterms:modified>
</cp:coreProperties>
</file>